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600" y="-1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11420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Ноут</cp:lastModifiedBy>
  <cp:revision>1073</cp:revision>
  <dcterms:created xsi:type="dcterms:W3CDTF">2012-06-27T12:08:55Z</dcterms:created>
  <dcterms:modified xsi:type="dcterms:W3CDTF">2020-01-09T08:34:39Z</dcterms:modified>
</cp:coreProperties>
</file>